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5" d="100"/>
          <a:sy n="115" d="100"/>
        </p:scale>
        <p:origin x="102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 anchorCtr="0"/>
                  <a:lstStyle/>
                  <a:p>
                    <a:pPr algn="ctr" rtl="0">
                      <a:def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sz="1400" b="0" i="0" u="none" strike="noStrike" kern="1200" baseline="0" dirty="0" smtClean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rPr>
                      <a:t>2015,6</a:t>
                    </a:r>
                    <a:endParaRPr lang="en-US" sz="1400" b="0" i="0" u="none" strike="noStrike" kern="1200" baseline="0" dirty="0" smtClean="0">
                      <a:solidFill>
                        <a:prstClr val="black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243,1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2015.6</c:v>
                </c:pt>
                <c:pt idx="1">
                  <c:v>243.1</c:v>
                </c:pt>
              </c:numCache>
            </c:numRef>
          </c:val>
          <c:extLst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2027,6</a:t>
                    </a:r>
                    <a:endParaRPr lang="en-US" dirty="0" smtClean="0"/>
                  </a:p>
                  <a:p>
                    <a:endParaRPr lang="en-US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225,3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2027.6</c:v>
                </c:pt>
                <c:pt idx="1">
                  <c:v>225.3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17,8</a:t>
                    </a:r>
                    <a:endParaRPr lang="en-US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-12</c:v>
                </c:pt>
                <c:pt idx="1">
                  <c:v>17.799999999999983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180152"/>
        <c:axId val="156322880"/>
      </c:barChart>
      <c:catAx>
        <c:axId val="156180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6322880"/>
        <c:crosses val="autoZero"/>
        <c:auto val="1"/>
        <c:lblAlgn val="ctr"/>
        <c:lblOffset val="100"/>
        <c:noMultiLvlLbl val="0"/>
      </c:catAx>
      <c:valAx>
        <c:axId val="1563228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6180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08.04.2026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01.03.2026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883524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11637</TotalTime>
  <Words>13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01.03.2026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1906</cp:revision>
  <dcterms:created xsi:type="dcterms:W3CDTF">2013-11-18T11:27:07Z</dcterms:created>
  <dcterms:modified xsi:type="dcterms:W3CDTF">2026-04-08T08:53:31Z</dcterms:modified>
</cp:coreProperties>
</file>